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70" r:id="rId19"/>
    <p:sldId id="268" r:id="rId20"/>
    <p:sldId id="271" r:id="rId21"/>
    <p:sldId id="273"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19</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0.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671</Words>
  <Application>Microsoft Office PowerPoint</Application>
  <PresentationFormat>Widescreen</PresentationFormat>
  <Paragraphs>128</Paragraphs>
  <Slides>22</Slides>
  <Notes>14</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Problem statement</vt:lpstr>
      <vt:lpstr>Mathematical formulation</vt:lpstr>
      <vt:lpstr>Mathematical formulation</vt:lpstr>
      <vt:lpstr>Current Workflow</vt:lpstr>
      <vt:lpstr>Automatization (work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22</cp:revision>
  <dcterms:created xsi:type="dcterms:W3CDTF">2023-06-01T11:33:31Z</dcterms:created>
  <dcterms:modified xsi:type="dcterms:W3CDTF">2023-06-01T12:39:51Z</dcterms:modified>
</cp:coreProperties>
</file>